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6" r:id="rId4"/>
    <p:sldId id="283" r:id="rId5"/>
    <p:sldId id="284" r:id="rId6"/>
    <p:sldId id="285" r:id="rId7"/>
    <p:sldId id="286" r:id="rId8"/>
    <p:sldId id="287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339725"/>
            <a:ext cx="11091545" cy="5939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45920" y="339725"/>
            <a:ext cx="9116695" cy="5976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53265" cy="6893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402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677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7645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7405" cy="6873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740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rcRect t="9078"/>
          <a:stretch>
            <a:fillRect/>
          </a:stretch>
        </p:blipFill>
        <p:spPr>
          <a:xfrm>
            <a:off x="0" y="0"/>
            <a:ext cx="122567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941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7155"/>
            <a:ext cx="12265660" cy="69551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7405" cy="68560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635"/>
            <a:ext cx="1222819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804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rcRect b="67726"/>
          <a:stretch>
            <a:fillRect/>
          </a:stretch>
        </p:blipFill>
        <p:spPr>
          <a:xfrm>
            <a:off x="0" y="0"/>
            <a:ext cx="12252960" cy="2295525"/>
          </a:xfrm>
          <a:prstGeom prst="rect">
            <a:avLst/>
          </a:prstGeom>
        </p:spPr>
      </p:pic>
      <p:pic>
        <p:nvPicPr>
          <p:cNvPr id="3" name="Content Placeholder 7"/>
          <p:cNvPicPr>
            <a:picLocks noChangeAspect="1"/>
          </p:cNvPicPr>
          <p:nvPr/>
        </p:nvPicPr>
        <p:blipFill>
          <a:blip r:embed="rId2"/>
          <a:srcRect l="4431" t="45234" r="8499"/>
          <a:stretch>
            <a:fillRect/>
          </a:stretch>
        </p:blipFill>
        <p:spPr>
          <a:xfrm>
            <a:off x="381000" y="2399030"/>
            <a:ext cx="11764010" cy="36810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605"/>
            <a:ext cx="122936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307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6520"/>
            <a:ext cx="12153265" cy="67621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" y="365125"/>
            <a:ext cx="12247245" cy="59283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804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677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740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7405" cy="68268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5435" y="439420"/>
            <a:ext cx="11886565" cy="8661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Algerian" panose="04020705040A02060702" charset="0"/>
                <a:ea typeface="Barlow Bold" pitchFamily="34" charset="-122"/>
                <a:cs typeface="Algerian" panose="04020705040A02060702" charset="0"/>
              </a:rPr>
              <a:t>Project :Ai Model to Predict Student droupout </a:t>
            </a:r>
            <a:endParaRPr lang="en-US" sz="3600" b="1" dirty="0">
              <a:solidFill>
                <a:srgbClr val="2E3C4E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Algerian" panose="04020705040A02060702" charset="0"/>
                <a:ea typeface="Barlow Bold" pitchFamily="34" charset="-122"/>
                <a:cs typeface="Algerian" panose="04020705040A02060702" charset="0"/>
              </a:rPr>
              <a:t>RISK</a:t>
            </a:r>
            <a:endParaRPr lang="en-US" sz="3600" b="1" dirty="0">
              <a:solidFill>
                <a:srgbClr val="2E3C4E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05435" y="3567430"/>
            <a:ext cx="6581140" cy="24276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457200" indent="-457200" algn="l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Musa Bin Abdullah 233576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M.Musa 233598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M.Danial 233588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Abdullah Altaf 233558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indent="0" algn="l">
              <a:lnSpc>
                <a:spcPct val="100000"/>
              </a:lnSpc>
              <a:buFont typeface="Wingdings" panose="05000000000000000000" charset="0"/>
              <a:buNone/>
            </a:pP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05435" y="1498600"/>
            <a:ext cx="9653270" cy="673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 b="1" dirty="0">
                <a:solidFill>
                  <a:srgbClr val="2E3C4E"/>
                </a:solidFill>
                <a:latin typeface="Algerian" panose="04020705040A02060702" charset="0"/>
                <a:ea typeface="Barlow Bold" pitchFamily="34" charset="-122"/>
                <a:cs typeface="Algerian" panose="04020705040A02060702" charset="0"/>
                <a:sym typeface="+mn-ea"/>
              </a:rPr>
              <a:t>GROUP no : </a:t>
            </a:r>
            <a:r>
              <a:rPr lang="en-US" sz="3600" b="1" dirty="0">
                <a:solidFill>
                  <a:schemeClr val="tx2"/>
                </a:solidFill>
                <a:latin typeface="Algerian" panose="04020705040A02060702" charset="0"/>
                <a:ea typeface="Barlow Bold" pitchFamily="34" charset="-122"/>
                <a:cs typeface="Algerian" panose="04020705040A02060702" charset="0"/>
                <a:sym typeface="+mn-ea"/>
              </a:rPr>
              <a:t>9</a:t>
            </a:r>
            <a:endParaRPr lang="en-US" sz="3600" b="1" dirty="0">
              <a:solidFill>
                <a:srgbClr val="2E3C4E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  <a:p>
            <a:endParaRPr lang="en-US" sz="3600" b="1" dirty="0">
              <a:solidFill>
                <a:srgbClr val="2E3C4E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05435" y="2797175"/>
            <a:ext cx="9653270" cy="673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 b="1" dirty="0">
                <a:solidFill>
                  <a:srgbClr val="2E3C4E"/>
                </a:solidFill>
                <a:latin typeface="Algerian" panose="04020705040A02060702" charset="0"/>
                <a:ea typeface="Barlow Bold" pitchFamily="34" charset="-122"/>
                <a:cs typeface="Algerian" panose="04020705040A02060702" charset="0"/>
                <a:sym typeface="+mn-ea"/>
              </a:rPr>
              <a:t>GROUP MEMBERS :</a:t>
            </a:r>
            <a:endParaRPr lang="en-US" sz="3600" b="1" dirty="0">
              <a:solidFill>
                <a:srgbClr val="2E3C4E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  <a:p>
            <a:endParaRPr lang="en-US" sz="3600" b="1" dirty="0">
              <a:solidFill>
                <a:srgbClr val="2E3C4E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05435" y="2171700"/>
            <a:ext cx="3571240" cy="673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 b="1" dirty="0">
                <a:solidFill>
                  <a:srgbClr val="2E3C4E"/>
                </a:solidFill>
                <a:latin typeface="Algerian" panose="04020705040A02060702" charset="0"/>
                <a:ea typeface="Barlow Bold" pitchFamily="34" charset="-122"/>
                <a:cs typeface="Algerian" panose="04020705040A02060702" charset="0"/>
              </a:rPr>
              <a:t>Submitted to : </a:t>
            </a:r>
            <a:endParaRPr lang="en-US" sz="3600" b="1" dirty="0">
              <a:solidFill>
                <a:schemeClr val="tx2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  <a:p>
            <a:endParaRPr lang="en-US" sz="3600" b="1" dirty="0">
              <a:solidFill>
                <a:schemeClr val="tx2"/>
              </a:solidFill>
              <a:latin typeface="Algerian" panose="04020705040A02060702" charset="0"/>
              <a:ea typeface="Barlow Bold" pitchFamily="34" charset="-122"/>
              <a:cs typeface="Algerian" panose="04020705040A02060702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4007485" y="2103755"/>
            <a:ext cx="3254375" cy="6648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3600" dirty="0">
                <a:solidFill>
                  <a:srgbClr val="384653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Mamdam Atika </a:t>
            </a: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indent="0" algn="l">
              <a:lnSpc>
                <a:spcPct val="100000"/>
              </a:lnSpc>
              <a:buFont typeface="Wingdings" panose="05000000000000000000" charset="0"/>
              <a:buNone/>
            </a:pPr>
            <a:endParaRPr lang="en-US" sz="3600" dirty="0">
              <a:solidFill>
                <a:srgbClr val="384653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313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5885"/>
            <a:ext cx="11569700" cy="6880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2665"/>
            <a:ext cx="12350115" cy="4191000"/>
          </a:xfrm>
          <a:prstGeom prst="rect">
            <a:avLst/>
          </a:prstGeom>
        </p:spPr>
      </p:pic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3"/>
          <a:srcRect b="71000"/>
          <a:stretch>
            <a:fillRect/>
          </a:stretch>
        </p:blipFill>
        <p:spPr>
          <a:xfrm>
            <a:off x="0" y="-635"/>
            <a:ext cx="12257405" cy="2534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8040" cy="6910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17095" cy="6988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35"/>
            <a:ext cx="12257405" cy="6838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35"/>
            <a:ext cx="1225804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74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rcRect l="66231"/>
          <a:stretch>
            <a:fillRect/>
          </a:stretch>
        </p:blipFill>
        <p:spPr>
          <a:xfrm>
            <a:off x="8103235" y="635"/>
            <a:ext cx="4154170" cy="6857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3501" r="37335"/>
          <a:stretch>
            <a:fillRect/>
          </a:stretch>
        </p:blipFill>
        <p:spPr>
          <a:xfrm>
            <a:off x="0" y="-47625"/>
            <a:ext cx="8729980" cy="69062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WPS Presentation</Application>
  <PresentationFormat>Widescreen</PresentationFormat>
  <Paragraphs>21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Arial</vt:lpstr>
      <vt:lpstr>SimSun</vt:lpstr>
      <vt:lpstr>Wingdings</vt:lpstr>
      <vt:lpstr>Algerian</vt:lpstr>
      <vt:lpstr>Barlow Bold</vt:lpstr>
      <vt:lpstr>Wingdings</vt:lpstr>
      <vt:lpstr>Times New Roman</vt:lpstr>
      <vt:lpstr>Montserrat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MUSA</cp:lastModifiedBy>
  <cp:revision>4</cp:revision>
  <dcterms:created xsi:type="dcterms:W3CDTF">2025-07-23T00:59:00Z</dcterms:created>
  <dcterms:modified xsi:type="dcterms:W3CDTF">2025-12-26T07:29:47Z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DFF411458D304010875F87B4C560338C_11</vt:lpwstr>
  </property>
  <property fmtid="{D5CDD505-2E9C-101B-9397-08002B2CF9AE}" pid="3" name="KSOProductBuildVer">
    <vt:lpwstr>1033-12.2.0.23196</vt:lpwstr>
  </property>
</Properties>
</file>